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YOU!</a:t>
            </a:r>
            <a:endParaRPr lang="en-US" sz="3200" dirty="0"/>
          </a:p>
        </p:txBody>
      </p:sp>
      <p:pic>
        <p:nvPicPr>
          <p:cNvPr id="3" name="Picture 2" descr="Screen Shot 2016-06-19 at 6.39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9194994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6-19 at 6.49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624" y="0"/>
            <a:ext cx="5063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2483</TotalTime>
  <Words>18</Words>
  <Application>Microsoft Macintosh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THANK YOU!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83</cp:revision>
  <dcterms:created xsi:type="dcterms:W3CDTF">2014-03-23T21:36:37Z</dcterms:created>
  <dcterms:modified xsi:type="dcterms:W3CDTF">2016-06-19T03:03:44Z</dcterms:modified>
</cp:coreProperties>
</file>